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81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1" r:id="rId14"/>
    <p:sldId id="292" r:id="rId15"/>
    <p:sldId id="293" r:id="rId16"/>
    <p:sldId id="294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F249D-4662-4102-BEA3-344F73716349}" type="datetimeFigureOut">
              <a:rPr lang="ru-RU" smtClean="0"/>
              <a:pPr/>
              <a:t>06.05.2013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CD75-2ADC-4771-B295-D5C8D9D8AE1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package" Target="../embeddings/Microsoft_PowerPoint_Presentation1.pptx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692697"/>
            <a:ext cx="7772400" cy="100811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1844824"/>
            <a:ext cx="6400800" cy="3793976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717043"/>
              </p:ext>
            </p:extLst>
          </p:nvPr>
        </p:nvGraphicFramePr>
        <p:xfrm>
          <a:off x="179512" y="188640"/>
          <a:ext cx="8712968" cy="6480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Презентация" r:id="rId4" imgW="4570501" imgH="3427618" progId="PowerPoint.Show.12">
                  <p:embed/>
                </p:oleObj>
              </mc:Choice>
              <mc:Fallback>
                <p:oleObj name="Презентация" r:id="rId4" imgW="4570501" imgH="34276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188640"/>
                        <a:ext cx="8712968" cy="6480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4908"/>
            <a:ext cx="2808312" cy="373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694908"/>
            <a:ext cx="45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 smtClean="0"/>
              <a:t>«</a:t>
            </a:r>
            <a:r>
              <a:rPr lang="ru-RU" b="1" i="1" dirty="0" err="1" smtClean="0"/>
              <a:t>Сандаара</a:t>
            </a:r>
            <a:r>
              <a:rPr lang="ru-RU" b="1" i="1" dirty="0" smtClean="0"/>
              <a:t>» </a:t>
            </a:r>
            <a:r>
              <a:rPr lang="ru-RU" b="1" i="1" dirty="0" err="1" smtClean="0"/>
              <a:t>абыланнаах</a:t>
            </a:r>
            <a:r>
              <a:rPr lang="ru-RU" b="1" i="1" dirty="0" smtClean="0"/>
              <a:t> </a:t>
            </a:r>
            <a:r>
              <a:rPr lang="ru-RU" b="1" i="1" dirty="0" err="1" smtClean="0"/>
              <a:t>аартыга</a:t>
            </a:r>
            <a:r>
              <a:rPr lang="ru-RU" b="1" i="1" dirty="0" smtClean="0"/>
              <a:t>.</a:t>
            </a:r>
          </a:p>
          <a:p>
            <a:pPr algn="ctr"/>
            <a:r>
              <a:rPr lang="ru-RU" i="1" dirty="0" smtClean="0"/>
              <a:t>Александр Николаевич </a:t>
            </a:r>
            <a:r>
              <a:rPr lang="ru-RU" i="1" dirty="0" err="1"/>
              <a:t>Б</a:t>
            </a:r>
            <a:r>
              <a:rPr lang="ru-RU" i="1" dirty="0" err="1" smtClean="0"/>
              <a:t>артыьаан</a:t>
            </a:r>
            <a:r>
              <a:rPr lang="ru-RU" i="1" dirty="0" smtClean="0"/>
              <a:t> </a:t>
            </a:r>
            <a:r>
              <a:rPr lang="ru-RU" i="1" dirty="0" err="1" smtClean="0"/>
              <a:t>оскуолатыгар</a:t>
            </a:r>
            <a:r>
              <a:rPr lang="ru-RU" i="1" dirty="0" smtClean="0"/>
              <a:t> 1997 </a:t>
            </a:r>
            <a:r>
              <a:rPr lang="ru-RU" i="1" dirty="0" err="1" smtClean="0"/>
              <a:t>сыллаахтан</a:t>
            </a:r>
            <a:r>
              <a:rPr lang="ru-RU" i="1" dirty="0" smtClean="0"/>
              <a:t> са5алаан о5о </a:t>
            </a:r>
            <a:r>
              <a:rPr lang="ru-RU" i="1" dirty="0" err="1" smtClean="0"/>
              <a:t>ункуутун</a:t>
            </a:r>
            <a:r>
              <a:rPr lang="ru-RU" i="1" dirty="0" smtClean="0"/>
              <a:t> </a:t>
            </a:r>
            <a:r>
              <a:rPr lang="ru-RU" i="1" dirty="0" err="1" smtClean="0"/>
              <a:t>куруьуогун</a:t>
            </a:r>
            <a:r>
              <a:rPr lang="ru-RU" i="1" dirty="0" smtClean="0"/>
              <a:t> </a:t>
            </a:r>
            <a:r>
              <a:rPr lang="ru-RU" i="1" dirty="0" err="1" smtClean="0"/>
              <a:t>улэлэппитэ</a:t>
            </a:r>
            <a:r>
              <a:rPr lang="ru-RU" i="1" dirty="0" smtClean="0"/>
              <a:t>. </a:t>
            </a:r>
            <a:r>
              <a:rPr lang="ru-RU" i="1" dirty="0" err="1" smtClean="0"/>
              <a:t>Бу</a:t>
            </a:r>
            <a:r>
              <a:rPr lang="ru-RU" i="1" dirty="0" smtClean="0"/>
              <a:t> </a:t>
            </a:r>
            <a:r>
              <a:rPr lang="ru-RU" i="1" dirty="0" err="1" smtClean="0"/>
              <a:t>куруьуога</a:t>
            </a:r>
            <a:r>
              <a:rPr lang="ru-RU" i="1" dirty="0" smtClean="0"/>
              <a:t> 1999 </a:t>
            </a:r>
            <a:r>
              <a:rPr lang="ru-RU" i="1" dirty="0" err="1" smtClean="0"/>
              <a:t>сылтан</a:t>
            </a:r>
            <a:r>
              <a:rPr lang="ru-RU" i="1" dirty="0" smtClean="0"/>
              <a:t> Намнаа5ы </a:t>
            </a:r>
            <a:r>
              <a:rPr lang="ru-RU" i="1" dirty="0" err="1" smtClean="0"/>
              <a:t>музыкальнай</a:t>
            </a:r>
            <a:r>
              <a:rPr lang="ru-RU" i="1" dirty="0" smtClean="0"/>
              <a:t> </a:t>
            </a:r>
            <a:r>
              <a:rPr lang="ru-RU" i="1" dirty="0" err="1" smtClean="0"/>
              <a:t>оскуола</a:t>
            </a:r>
            <a:r>
              <a:rPr lang="ru-RU" i="1" dirty="0" smtClean="0"/>
              <a:t> филиала </a:t>
            </a:r>
            <a:r>
              <a:rPr lang="ru-RU" i="1" dirty="0" err="1" smtClean="0"/>
              <a:t>буолбута</a:t>
            </a:r>
            <a:r>
              <a:rPr lang="ru-RU" i="1" dirty="0" smtClean="0"/>
              <a:t>. </a:t>
            </a:r>
            <a:r>
              <a:rPr lang="ru-RU" i="1" dirty="0" err="1" smtClean="0"/>
              <a:t>Оттон</a:t>
            </a:r>
            <a:r>
              <a:rPr lang="ru-RU" i="1" dirty="0" smtClean="0"/>
              <a:t> </a:t>
            </a:r>
            <a:r>
              <a:rPr lang="ru-RU" i="1" dirty="0" err="1" smtClean="0"/>
              <a:t>бэттэх</a:t>
            </a:r>
            <a:r>
              <a:rPr lang="ru-RU" i="1" dirty="0" smtClean="0"/>
              <a:t> </a:t>
            </a:r>
            <a:r>
              <a:rPr lang="ru-RU" i="1" dirty="0" err="1" smtClean="0"/>
              <a:t>Бартыьаан</a:t>
            </a:r>
            <a:r>
              <a:rPr lang="ru-RU" i="1" dirty="0" smtClean="0"/>
              <a:t> </a:t>
            </a:r>
            <a:r>
              <a:rPr lang="ru-RU" i="1" dirty="0" err="1" smtClean="0"/>
              <a:t>нэьилиэгэр</a:t>
            </a:r>
            <a:r>
              <a:rPr lang="ru-RU" i="1" dirty="0" smtClean="0"/>
              <a:t> </a:t>
            </a:r>
            <a:r>
              <a:rPr lang="ru-RU" i="1" dirty="0" err="1" smtClean="0"/>
              <a:t>музыкальнай</a:t>
            </a:r>
            <a:r>
              <a:rPr lang="ru-RU" i="1" dirty="0" smtClean="0"/>
              <a:t> </a:t>
            </a:r>
            <a:r>
              <a:rPr lang="ru-RU" i="1" dirty="0" err="1" smtClean="0"/>
              <a:t>оскуола</a:t>
            </a:r>
            <a:r>
              <a:rPr lang="ru-RU" i="1" dirty="0" smtClean="0"/>
              <a:t> филиала кун </a:t>
            </a:r>
            <a:r>
              <a:rPr lang="ru-RU" i="1" dirty="0" err="1" smtClean="0"/>
              <a:t>бугунугэр</a:t>
            </a:r>
            <a:r>
              <a:rPr lang="ru-RU" i="1" dirty="0" smtClean="0"/>
              <a:t> </a:t>
            </a:r>
            <a:r>
              <a:rPr lang="ru-RU" i="1" dirty="0" err="1" smtClean="0"/>
              <a:t>диэри</a:t>
            </a:r>
            <a:r>
              <a:rPr lang="ru-RU" i="1" dirty="0" smtClean="0"/>
              <a:t> </a:t>
            </a:r>
            <a:r>
              <a:rPr lang="ru-RU" i="1" dirty="0" err="1" smtClean="0"/>
              <a:t>ситиьиилээхтик</a:t>
            </a:r>
            <a:r>
              <a:rPr lang="ru-RU" i="1" dirty="0" smtClean="0"/>
              <a:t> </a:t>
            </a:r>
            <a:r>
              <a:rPr lang="ru-RU" i="1" dirty="0" err="1" smtClean="0"/>
              <a:t>улэлии</a:t>
            </a:r>
            <a:r>
              <a:rPr lang="ru-RU" i="1" dirty="0" smtClean="0"/>
              <a:t> </a:t>
            </a:r>
            <a:r>
              <a:rPr lang="ru-RU" i="1" dirty="0" err="1" smtClean="0"/>
              <a:t>сылдьар</a:t>
            </a:r>
            <a:r>
              <a:rPr lang="ru-RU" i="1" dirty="0" smtClean="0"/>
              <a:t>. </a:t>
            </a:r>
            <a:r>
              <a:rPr lang="ru-RU" i="1" dirty="0" err="1" smtClean="0"/>
              <a:t>Ансаамбыл</a:t>
            </a:r>
            <a:r>
              <a:rPr lang="ru-RU" i="1" dirty="0" smtClean="0"/>
              <a:t> «</a:t>
            </a:r>
            <a:r>
              <a:rPr lang="ru-RU" i="1" dirty="0" err="1" smtClean="0"/>
              <a:t>Сандаара</a:t>
            </a:r>
            <a:r>
              <a:rPr lang="ru-RU" i="1" dirty="0" smtClean="0"/>
              <a:t>» </a:t>
            </a:r>
            <a:r>
              <a:rPr lang="ru-RU" i="1" dirty="0" err="1" smtClean="0"/>
              <a:t>диэн</a:t>
            </a:r>
            <a:r>
              <a:rPr lang="ru-RU" i="1" dirty="0" smtClean="0"/>
              <a:t> </a:t>
            </a:r>
            <a:r>
              <a:rPr lang="ru-RU" i="1" dirty="0" err="1" smtClean="0"/>
              <a:t>аатынан</a:t>
            </a:r>
            <a:r>
              <a:rPr lang="ru-RU" i="1" dirty="0" smtClean="0"/>
              <a:t> </a:t>
            </a:r>
            <a:r>
              <a:rPr lang="ru-RU" i="1" dirty="0" err="1" smtClean="0"/>
              <a:t>сурэхтэммитэ</a:t>
            </a:r>
            <a:r>
              <a:rPr lang="ru-RU" i="1" dirty="0" smtClean="0"/>
              <a:t>.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12967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171528" y="404664"/>
            <a:ext cx="316743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3" y="1484784"/>
            <a:ext cx="36724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VI </a:t>
            </a:r>
            <a:r>
              <a:rPr lang="ru-RU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интернациональный фольклорный фестиваль «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SABAH</a:t>
            </a:r>
            <a:r>
              <a:rPr lang="ru-RU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» в Малайзии, лето 2011г.</a:t>
            </a:r>
            <a:endParaRPr lang="ru-RU" sz="2400" i="1" dirty="0"/>
          </a:p>
          <a:p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40299"/>
            <a:ext cx="3571805" cy="270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3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1268760"/>
            <a:ext cx="324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VI </a:t>
            </a:r>
            <a:r>
              <a:rPr lang="ru-RU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интернациональный фольклорный фестиваль «</a:t>
            </a:r>
            <a:r>
              <a:rPr lang="en-US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SABAH</a:t>
            </a:r>
            <a:r>
              <a:rPr lang="ru-RU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» в Малайзии, лето 2011г.</a:t>
            </a:r>
            <a:endParaRPr lang="ru-RU" sz="2400" i="1" dirty="0">
              <a:solidFill>
                <a:prstClr val="black"/>
              </a:solidFill>
            </a:endParaRPr>
          </a:p>
          <a:p>
            <a:endParaRPr lang="ru-RU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80"/>
            <a:ext cx="2984997" cy="226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E:\SAM_2808.JPG"/>
          <p:cNvPicPr>
            <a:picLocks noChangeAspect="1" noChangeArrowheads="1"/>
          </p:cNvPicPr>
          <p:nvPr/>
        </p:nvPicPr>
        <p:blipFill>
          <a:blip r:embed="rId4" cstate="print"/>
          <a:srcRect l="6783" r="8778"/>
          <a:stretch>
            <a:fillRect/>
          </a:stretch>
        </p:blipFill>
        <p:spPr bwMode="auto">
          <a:xfrm>
            <a:off x="4472838" y="3068960"/>
            <a:ext cx="3996056" cy="2664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3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70" y="299301"/>
            <a:ext cx="3480122" cy="26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31169"/>
            <a:ext cx="410445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/>
              <a:t>Манна </a:t>
            </a:r>
            <a:r>
              <a:rPr lang="ru-RU" sz="2000" i="1" dirty="0" err="1"/>
              <a:t>сылдьар</a:t>
            </a:r>
            <a:r>
              <a:rPr lang="ru-RU" sz="2000" i="1" dirty="0"/>
              <a:t> о5олор, </a:t>
            </a:r>
            <a:r>
              <a:rPr lang="ru-RU" sz="2000" i="1" dirty="0" err="1"/>
              <a:t>кырдьык</a:t>
            </a:r>
            <a:r>
              <a:rPr lang="ru-RU" sz="2000" i="1" dirty="0"/>
              <a:t> да5аны, </a:t>
            </a:r>
            <a:r>
              <a:rPr lang="ru-RU" sz="2000" i="1" dirty="0" err="1"/>
              <a:t>ааттарын</a:t>
            </a:r>
            <a:r>
              <a:rPr lang="ru-RU" sz="2000" i="1" dirty="0"/>
              <a:t> </a:t>
            </a:r>
            <a:r>
              <a:rPr lang="ru-RU" sz="2000" i="1" dirty="0" err="1"/>
              <a:t>курдук</a:t>
            </a:r>
            <a:r>
              <a:rPr lang="ru-RU" sz="2000" i="1" dirty="0"/>
              <a:t> </a:t>
            </a:r>
            <a:r>
              <a:rPr lang="ru-RU" sz="2000" i="1" dirty="0" err="1"/>
              <a:t>сандаара</a:t>
            </a:r>
            <a:r>
              <a:rPr lang="ru-RU" sz="2000" i="1" dirty="0"/>
              <a:t> </a:t>
            </a:r>
            <a:r>
              <a:rPr lang="ru-RU" sz="2000" i="1" dirty="0" err="1"/>
              <a:t>сылдьаллар</a:t>
            </a:r>
            <a:r>
              <a:rPr lang="ru-RU" sz="2000" i="1" dirty="0"/>
              <a:t>. </a:t>
            </a:r>
            <a:r>
              <a:rPr lang="ru-RU" sz="2000" i="1" dirty="0" err="1"/>
              <a:t>Кинилэр</a:t>
            </a:r>
            <a:r>
              <a:rPr lang="ru-RU" sz="2000" i="1" dirty="0"/>
              <a:t> </a:t>
            </a:r>
            <a:r>
              <a:rPr lang="ru-RU" sz="2000" i="1" dirty="0" err="1"/>
              <a:t>ункуу</a:t>
            </a:r>
            <a:r>
              <a:rPr lang="ru-RU" sz="2000" i="1" dirty="0"/>
              <a:t> </a:t>
            </a:r>
            <a:r>
              <a:rPr lang="ru-RU" sz="2000" i="1" dirty="0" err="1"/>
              <a:t>абыланар</a:t>
            </a:r>
            <a:r>
              <a:rPr lang="ru-RU" sz="2000" i="1" dirty="0"/>
              <a:t> </a:t>
            </a:r>
            <a:r>
              <a:rPr lang="ru-RU" sz="2000" i="1" dirty="0" err="1"/>
              <a:t>ылларан</a:t>
            </a:r>
            <a:r>
              <a:rPr lang="ru-RU" sz="2000" i="1" dirty="0"/>
              <a:t>, </a:t>
            </a:r>
            <a:r>
              <a:rPr lang="ru-RU" sz="2000" i="1" dirty="0" err="1"/>
              <a:t>эт-хаан</a:t>
            </a:r>
            <a:r>
              <a:rPr lang="ru-RU" sz="2000" i="1" dirty="0"/>
              <a:t>, </a:t>
            </a:r>
            <a:r>
              <a:rPr lang="ru-RU" sz="2000" i="1" dirty="0" err="1"/>
              <a:t>сиэр-майгы</a:t>
            </a:r>
            <a:r>
              <a:rPr lang="ru-RU" sz="2000" i="1" dirty="0"/>
              <a:t> </a:t>
            </a:r>
            <a:r>
              <a:rPr lang="ru-RU" sz="2000" i="1" dirty="0" err="1"/>
              <a:t>оттунэн</a:t>
            </a:r>
            <a:r>
              <a:rPr lang="ru-RU" sz="2000" i="1" dirty="0"/>
              <a:t> </a:t>
            </a:r>
            <a:r>
              <a:rPr lang="ru-RU" sz="2000" i="1" dirty="0" err="1"/>
              <a:t>атын</a:t>
            </a:r>
            <a:r>
              <a:rPr lang="ru-RU" sz="2000" i="1" dirty="0"/>
              <a:t> о5олорго </a:t>
            </a:r>
            <a:r>
              <a:rPr lang="ru-RU" sz="2000" i="1" dirty="0" err="1"/>
              <a:t>тэннээтэххэ</a:t>
            </a:r>
            <a:r>
              <a:rPr lang="ru-RU" sz="2000" i="1" dirty="0"/>
              <a:t> </a:t>
            </a:r>
            <a:r>
              <a:rPr lang="ru-RU" sz="2000" i="1" dirty="0" err="1"/>
              <a:t>быдан</a:t>
            </a:r>
            <a:r>
              <a:rPr lang="ru-RU" sz="2000" i="1" dirty="0"/>
              <a:t> </a:t>
            </a:r>
            <a:r>
              <a:rPr lang="ru-RU" sz="2000" i="1" dirty="0" err="1"/>
              <a:t>сайдыылаахтар</a:t>
            </a:r>
            <a:r>
              <a:rPr lang="ru-RU" sz="2000" i="1" dirty="0"/>
              <a:t>.</a:t>
            </a:r>
          </a:p>
          <a:p>
            <a:pPr algn="ctr"/>
            <a:endParaRPr lang="ru-RU" sz="2000" i="1" dirty="0" smtClean="0">
              <a:ea typeface="+mj-ea"/>
              <a:cs typeface="+mj-cs"/>
            </a:endParaRPr>
          </a:p>
          <a:p>
            <a:pPr algn="ctr"/>
            <a:r>
              <a:rPr lang="ru-RU" sz="2400" i="1" dirty="0">
                <a:ea typeface="+mj-ea"/>
                <a:cs typeface="+mj-cs"/>
              </a:rPr>
              <a:t/>
            </a:r>
            <a:br>
              <a:rPr lang="ru-RU" sz="2400" i="1" dirty="0">
                <a:ea typeface="+mj-ea"/>
                <a:cs typeface="+mj-cs"/>
              </a:rPr>
            </a:br>
            <a:endParaRPr lang="ru-RU" i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39820"/>
            <a:ext cx="39560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963172"/>
      </p:ext>
    </p:extLst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620688"/>
            <a:ext cx="864096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 err="1" smtClean="0"/>
              <a:t>Сандаара</a:t>
            </a:r>
            <a:r>
              <a:rPr lang="ru-RU" sz="2000" b="1" i="1" dirty="0" smtClean="0"/>
              <a:t> </a:t>
            </a:r>
            <a:r>
              <a:rPr lang="ru-RU" sz="2000" b="1" i="1" dirty="0" err="1" smtClean="0"/>
              <a:t>уьуйуллааччылара</a:t>
            </a:r>
            <a:endParaRPr lang="ru-RU" sz="2000" b="1" i="1" dirty="0" smtClean="0"/>
          </a:p>
          <a:p>
            <a:r>
              <a:rPr lang="ru-RU" b="1" i="1" dirty="0" smtClean="0"/>
              <a:t>2000</a:t>
            </a:r>
            <a:r>
              <a:rPr lang="ru-RU" i="1" dirty="0" smtClean="0"/>
              <a:t>                                                                              </a:t>
            </a:r>
            <a:r>
              <a:rPr lang="ru-RU" b="1" i="1" dirty="0" smtClean="0"/>
              <a:t> 2001              </a:t>
            </a:r>
          </a:p>
          <a:p>
            <a:r>
              <a:rPr lang="ru-RU" i="1" dirty="0" smtClean="0"/>
              <a:t>Афанасьева Лара Степановна                                Зырянов </a:t>
            </a:r>
            <a:r>
              <a:rPr lang="ru-RU" i="1" dirty="0" err="1" smtClean="0"/>
              <a:t>григорий</a:t>
            </a:r>
            <a:r>
              <a:rPr lang="ru-RU" i="1" dirty="0" smtClean="0"/>
              <a:t> Егорович</a:t>
            </a:r>
          </a:p>
          <a:p>
            <a:r>
              <a:rPr lang="ru-RU" i="1" dirty="0" smtClean="0"/>
              <a:t>Ким Лена Николаевна                                              Горохова Яна Александровна</a:t>
            </a:r>
          </a:p>
          <a:p>
            <a:r>
              <a:rPr lang="ru-RU" i="1" dirty="0" smtClean="0"/>
              <a:t>Корнилов Михаил Анатольевич                             Захаров Георгий Викторович</a:t>
            </a:r>
          </a:p>
          <a:p>
            <a:r>
              <a:rPr lang="ru-RU" i="1" dirty="0" err="1" smtClean="0"/>
              <a:t>Аргунова</a:t>
            </a:r>
            <a:r>
              <a:rPr lang="ru-RU" i="1" dirty="0" smtClean="0"/>
              <a:t> Ефросиния Николаевна                          Попов Василий Леонидович</a:t>
            </a:r>
          </a:p>
          <a:p>
            <a:r>
              <a:rPr lang="ru-RU" i="1" dirty="0" smtClean="0"/>
              <a:t>                                                                                        Петрова любовь Николаевна</a:t>
            </a:r>
          </a:p>
          <a:p>
            <a:pPr marL="342900" indent="-342900">
              <a:buAutoNum type="arabicPlain" startAt="2002"/>
            </a:pPr>
            <a:r>
              <a:rPr lang="ru-RU" i="1" dirty="0" smtClean="0"/>
              <a:t>                                                                               </a:t>
            </a:r>
            <a:r>
              <a:rPr lang="ru-RU" i="1" dirty="0" err="1" smtClean="0"/>
              <a:t>Байанаев</a:t>
            </a:r>
            <a:r>
              <a:rPr lang="ru-RU" i="1" dirty="0" smtClean="0"/>
              <a:t> </a:t>
            </a:r>
            <a:r>
              <a:rPr lang="ru-RU" i="1" dirty="0" err="1" smtClean="0"/>
              <a:t>Ньургустан</a:t>
            </a:r>
            <a:r>
              <a:rPr lang="ru-RU" i="1" dirty="0" smtClean="0"/>
              <a:t> Ильич</a:t>
            </a:r>
          </a:p>
          <a:p>
            <a:r>
              <a:rPr lang="ru-RU" i="1" dirty="0" smtClean="0"/>
              <a:t>Иванова Анастасия Николаевна                             Федоров Дмитрий Дмитриевич</a:t>
            </a:r>
          </a:p>
          <a:p>
            <a:r>
              <a:rPr lang="ru-RU" i="1" dirty="0" smtClean="0"/>
              <a:t>Ким Андрей Николаевич                                         Николаев </a:t>
            </a:r>
            <a:r>
              <a:rPr lang="ru-RU" i="1" dirty="0" err="1" smtClean="0"/>
              <a:t>Ньургун</a:t>
            </a:r>
            <a:r>
              <a:rPr lang="ru-RU" i="1" dirty="0" smtClean="0"/>
              <a:t> Дмитриевич</a:t>
            </a:r>
          </a:p>
          <a:p>
            <a:r>
              <a:rPr lang="ru-RU" i="1" dirty="0" smtClean="0"/>
              <a:t>Зырянов Вячеслав Егорович                                    </a:t>
            </a:r>
            <a:r>
              <a:rPr lang="ru-RU" i="1" dirty="0" err="1" smtClean="0"/>
              <a:t>Тарабукина</a:t>
            </a:r>
            <a:r>
              <a:rPr lang="ru-RU" i="1" dirty="0" smtClean="0"/>
              <a:t> </a:t>
            </a:r>
            <a:r>
              <a:rPr lang="ru-RU" i="1" dirty="0" err="1" smtClean="0"/>
              <a:t>Туйаара</a:t>
            </a:r>
            <a:r>
              <a:rPr lang="ru-RU" i="1" dirty="0" smtClean="0"/>
              <a:t> Николаевна</a:t>
            </a:r>
          </a:p>
          <a:p>
            <a:r>
              <a:rPr lang="ru-RU" i="1" dirty="0" err="1" smtClean="0"/>
              <a:t>Муталиева</a:t>
            </a:r>
            <a:r>
              <a:rPr lang="ru-RU" i="1" dirty="0" smtClean="0"/>
              <a:t> Аза </a:t>
            </a:r>
            <a:r>
              <a:rPr lang="ru-RU" i="1" dirty="0" err="1" smtClean="0"/>
              <a:t>Башировна</a:t>
            </a:r>
            <a:r>
              <a:rPr lang="ru-RU" i="1" dirty="0" smtClean="0"/>
              <a:t>                                 </a:t>
            </a:r>
          </a:p>
          <a:p>
            <a:r>
              <a:rPr lang="ru-RU" i="1" dirty="0" smtClean="0"/>
              <a:t>                                                                                      </a:t>
            </a:r>
            <a:r>
              <a:rPr lang="ru-RU" b="1" i="1" dirty="0" smtClean="0"/>
              <a:t> 2004</a:t>
            </a:r>
          </a:p>
          <a:p>
            <a:r>
              <a:rPr lang="ru-RU" b="1" i="1" dirty="0" smtClean="0"/>
              <a:t>2003</a:t>
            </a:r>
            <a:r>
              <a:rPr lang="ru-RU" i="1" dirty="0" smtClean="0"/>
              <a:t>                                                                              Азарова Мария Дмитриевна</a:t>
            </a:r>
          </a:p>
          <a:p>
            <a:r>
              <a:rPr lang="ru-RU" i="1" dirty="0" smtClean="0"/>
              <a:t>Андросова Варвара Прокопьевна                        Соловьев Виталий </a:t>
            </a:r>
            <a:r>
              <a:rPr lang="ru-RU" i="1" dirty="0" err="1" smtClean="0"/>
              <a:t>Вальеревич</a:t>
            </a:r>
            <a:endParaRPr lang="ru-RU" i="1" dirty="0" smtClean="0"/>
          </a:p>
          <a:p>
            <a:r>
              <a:rPr lang="ru-RU" i="1" dirty="0" err="1" smtClean="0"/>
              <a:t>Саввинова</a:t>
            </a:r>
            <a:r>
              <a:rPr lang="ru-RU" i="1" dirty="0" smtClean="0"/>
              <a:t> Екатерина </a:t>
            </a:r>
            <a:r>
              <a:rPr lang="ru-RU" i="1" dirty="0" smtClean="0"/>
              <a:t>Сергеевна</a:t>
            </a:r>
          </a:p>
          <a:p>
            <a:r>
              <a:rPr lang="ru-RU" i="1" dirty="0" smtClean="0"/>
              <a:t>Афанасьева Анна Степановна</a:t>
            </a:r>
            <a:r>
              <a:rPr lang="ru-RU" i="1" dirty="0" smtClean="0"/>
              <a:t>                          </a:t>
            </a:r>
            <a:endParaRPr lang="ru-RU" i="1" dirty="0" smtClean="0"/>
          </a:p>
          <a:p>
            <a:endParaRPr lang="ru-RU" dirty="0" smtClean="0"/>
          </a:p>
          <a:p>
            <a:pPr marL="342900" indent="-342900">
              <a:buAutoNum type="arabicPlain" startAt="2002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692696"/>
            <a:ext cx="84249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/>
              <a:t>2005</a:t>
            </a:r>
            <a:r>
              <a:rPr lang="ru-RU" i="1" dirty="0" smtClean="0"/>
              <a:t>                                                                       </a:t>
            </a:r>
            <a:r>
              <a:rPr lang="ru-RU" b="1" i="1" dirty="0" smtClean="0"/>
              <a:t>2006</a:t>
            </a:r>
          </a:p>
          <a:p>
            <a:r>
              <a:rPr lang="ru-RU" i="1" dirty="0" err="1" smtClean="0"/>
              <a:t>Аргунова</a:t>
            </a:r>
            <a:r>
              <a:rPr lang="ru-RU" i="1" dirty="0" smtClean="0"/>
              <a:t> Марта Васильевна                           Колесова Дария Михайловна</a:t>
            </a:r>
          </a:p>
          <a:p>
            <a:r>
              <a:rPr lang="ru-RU" i="1" dirty="0" err="1" smtClean="0"/>
              <a:t>Мордосов</a:t>
            </a:r>
            <a:r>
              <a:rPr lang="ru-RU" i="1" dirty="0" smtClean="0"/>
              <a:t> Алексей Валерьевич                      Захарова Виктория Викторовна</a:t>
            </a:r>
          </a:p>
          <a:p>
            <a:r>
              <a:rPr lang="ru-RU" i="1" dirty="0" smtClean="0"/>
              <a:t>Романов Вадим Валерьевич                            Аргунов Борис Васильевич</a:t>
            </a:r>
          </a:p>
          <a:p>
            <a:r>
              <a:rPr lang="ru-RU" i="1" dirty="0" smtClean="0"/>
              <a:t>Шарапова Снежана Васильевна                     Павлова Ольга Матвеевна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Романов Борис Владимирович</a:t>
            </a:r>
          </a:p>
          <a:p>
            <a:r>
              <a:rPr lang="ru-RU" b="1" i="1" dirty="0" smtClean="0"/>
              <a:t>2007 </a:t>
            </a:r>
            <a:r>
              <a:rPr lang="ru-RU" i="1" dirty="0" smtClean="0"/>
              <a:t>                                                                       </a:t>
            </a:r>
            <a:r>
              <a:rPr lang="ru-RU" i="1" dirty="0" err="1" smtClean="0"/>
              <a:t>Удинов</a:t>
            </a:r>
            <a:r>
              <a:rPr lang="ru-RU" i="1" dirty="0" smtClean="0"/>
              <a:t> Валентин Александрович</a:t>
            </a:r>
          </a:p>
          <a:p>
            <a:r>
              <a:rPr lang="ru-RU" i="1" dirty="0" smtClean="0"/>
              <a:t>Дьяконова Юлия Кузьминична                       Христофоров Юрий Геннадьевич</a:t>
            </a:r>
          </a:p>
          <a:p>
            <a:r>
              <a:rPr lang="ru-RU" i="1" dirty="0" err="1" smtClean="0"/>
              <a:t>Пинигина</a:t>
            </a:r>
            <a:r>
              <a:rPr lang="ru-RU" i="1" dirty="0" smtClean="0"/>
              <a:t> Мария Антоновна                            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</a:t>
            </a:r>
            <a:r>
              <a:rPr lang="ru-RU" b="1" i="1" dirty="0" smtClean="0"/>
              <a:t>2009</a:t>
            </a:r>
          </a:p>
          <a:p>
            <a:r>
              <a:rPr lang="ru-RU" b="1" i="1" dirty="0" smtClean="0"/>
              <a:t>2008</a:t>
            </a:r>
            <a:r>
              <a:rPr lang="ru-RU" i="1" dirty="0" smtClean="0"/>
              <a:t>                                                                       Петрова Светлана Николаевна</a:t>
            </a:r>
          </a:p>
          <a:p>
            <a:r>
              <a:rPr lang="ru-RU" i="1" dirty="0" smtClean="0"/>
              <a:t>Прокопьева </a:t>
            </a:r>
            <a:r>
              <a:rPr lang="ru-RU" i="1" dirty="0" err="1" smtClean="0"/>
              <a:t>Аина</a:t>
            </a:r>
            <a:r>
              <a:rPr lang="ru-RU" i="1" dirty="0" smtClean="0"/>
              <a:t> Андреевна                          Ильина Алена Николаевна</a:t>
            </a:r>
          </a:p>
          <a:p>
            <a:r>
              <a:rPr lang="ru-RU" i="1" dirty="0" err="1" smtClean="0"/>
              <a:t>Саввинова</a:t>
            </a:r>
            <a:r>
              <a:rPr lang="ru-RU" i="1" dirty="0" smtClean="0"/>
              <a:t> Яна Николаевна                             </a:t>
            </a:r>
            <a:r>
              <a:rPr lang="ru-RU" i="1" dirty="0" err="1" smtClean="0"/>
              <a:t>Местникова</a:t>
            </a:r>
            <a:r>
              <a:rPr lang="ru-RU" i="1" dirty="0" smtClean="0"/>
              <a:t> Анна Андреевна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</a:t>
            </a:r>
            <a:r>
              <a:rPr lang="ru-RU" i="1" dirty="0" err="1" smtClean="0"/>
              <a:t>Халдеева</a:t>
            </a:r>
            <a:r>
              <a:rPr lang="ru-RU" i="1" dirty="0" smtClean="0"/>
              <a:t> Роза Ивановна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</a:t>
            </a:r>
            <a:r>
              <a:rPr lang="ru-RU" i="1" dirty="0" err="1" smtClean="0"/>
              <a:t>Эверстова</a:t>
            </a:r>
            <a:r>
              <a:rPr lang="ru-RU" i="1" dirty="0" smtClean="0"/>
              <a:t> </a:t>
            </a:r>
            <a:r>
              <a:rPr lang="ru-RU" i="1" dirty="0" err="1" smtClean="0"/>
              <a:t>Сахая</a:t>
            </a:r>
            <a:r>
              <a:rPr lang="ru-RU" i="1" dirty="0" smtClean="0"/>
              <a:t> </a:t>
            </a:r>
            <a:r>
              <a:rPr lang="ru-RU" i="1" dirty="0" err="1" smtClean="0"/>
              <a:t>Харьевна</a:t>
            </a:r>
            <a:endParaRPr lang="ru-RU" i="1" dirty="0" smtClean="0"/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Осипова Анжелика Васильевна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Христофорова Александра Геннадьевна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Оконешникова Анастасия Дмитриевна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 Глазкова Мария Викторовна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                     </a:t>
            </a:r>
            <a:r>
              <a:rPr lang="ru-RU" i="1" dirty="0" err="1" smtClean="0"/>
              <a:t>Новгородова</a:t>
            </a:r>
            <a:r>
              <a:rPr lang="ru-RU" i="1" dirty="0" smtClean="0"/>
              <a:t> Екатерина Семеновна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620688"/>
            <a:ext cx="84249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«</a:t>
            </a:r>
            <a:r>
              <a:rPr lang="ru-RU" sz="2400" b="1" i="1" dirty="0" err="1" smtClean="0"/>
              <a:t>Сандаара</a:t>
            </a:r>
            <a:r>
              <a:rPr lang="ru-RU" sz="2400" b="1" i="1" dirty="0" smtClean="0"/>
              <a:t>» о5о </a:t>
            </a:r>
            <a:r>
              <a:rPr lang="ru-RU" sz="2400" b="1" i="1" dirty="0" err="1" smtClean="0"/>
              <a:t>ункуу</a:t>
            </a:r>
            <a:r>
              <a:rPr lang="ru-RU" sz="2400" b="1" i="1" dirty="0" smtClean="0"/>
              <a:t> </a:t>
            </a:r>
            <a:r>
              <a:rPr lang="ru-RU" sz="2400" b="1" i="1" dirty="0" err="1" smtClean="0"/>
              <a:t>ансаамбылын</a:t>
            </a:r>
            <a:r>
              <a:rPr lang="ru-RU" sz="2400" b="1" i="1" dirty="0" smtClean="0"/>
              <a:t> </a:t>
            </a:r>
            <a:r>
              <a:rPr lang="ru-RU" sz="2400" b="1" i="1" dirty="0" err="1" smtClean="0"/>
              <a:t>ситиьиилэрэ</a:t>
            </a:r>
            <a:endParaRPr lang="ru-RU" sz="2400" b="1" i="1" dirty="0" smtClean="0"/>
          </a:p>
          <a:p>
            <a:r>
              <a:rPr lang="ru-RU" sz="2400" b="1" i="1" dirty="0" smtClean="0"/>
              <a:t>1997</a:t>
            </a:r>
            <a:r>
              <a:rPr lang="ru-RU" sz="2400" i="1" dirty="0" smtClean="0"/>
              <a:t> с.- «</a:t>
            </a:r>
            <a:r>
              <a:rPr lang="ru-RU" sz="2400" i="1" dirty="0" err="1" smtClean="0"/>
              <a:t>Сандаара</a:t>
            </a:r>
            <a:r>
              <a:rPr lang="ru-RU" sz="2400" i="1" dirty="0" smtClean="0"/>
              <a:t>» </a:t>
            </a:r>
            <a:r>
              <a:rPr lang="ru-RU" sz="2400" i="1" dirty="0" err="1" smtClean="0"/>
              <a:t>ункуу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ансаамбыла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тэриллибитэ</a:t>
            </a:r>
            <a:endParaRPr lang="ru-RU" sz="2400" i="1" dirty="0" smtClean="0"/>
          </a:p>
          <a:p>
            <a:r>
              <a:rPr lang="ru-RU" sz="2400" b="1" i="1" dirty="0" smtClean="0"/>
              <a:t>2002</a:t>
            </a:r>
            <a:r>
              <a:rPr lang="ru-RU" sz="2400" i="1" dirty="0" smtClean="0"/>
              <a:t> с.- «Танцует Якутск» </a:t>
            </a:r>
            <a:r>
              <a:rPr lang="ru-RU" sz="2400" i="1" dirty="0" err="1" smtClean="0"/>
              <a:t>куонкурус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дипломана</a:t>
            </a:r>
            <a:endParaRPr lang="ru-RU" sz="2400" i="1" dirty="0" smtClean="0"/>
          </a:p>
          <a:p>
            <a:r>
              <a:rPr lang="ru-RU" sz="2400" b="1" i="1" dirty="0" smtClean="0"/>
              <a:t>2003</a:t>
            </a:r>
            <a:r>
              <a:rPr lang="ru-RU" sz="2400" i="1" dirty="0" smtClean="0"/>
              <a:t> с.- Республикатаа5ы «Капельки весны» </a:t>
            </a:r>
            <a:r>
              <a:rPr lang="ru-RU" sz="2400" i="1" dirty="0" err="1" smtClean="0"/>
              <a:t>хореографическай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отделениелар</a:t>
            </a:r>
            <a:r>
              <a:rPr lang="ru-RU" sz="2400" i="1" dirty="0" smtClean="0"/>
              <a:t>                     </a:t>
            </a:r>
            <a:r>
              <a:rPr lang="ru-RU" sz="2400" i="1" dirty="0" err="1" smtClean="0"/>
              <a:t>куонкурустарын</a:t>
            </a:r>
            <a:r>
              <a:rPr lang="ru-RU" sz="2400" i="1" dirty="0" smtClean="0"/>
              <a:t> лауреата</a:t>
            </a:r>
          </a:p>
          <a:p>
            <a:r>
              <a:rPr lang="ru-RU" sz="2400" b="1" i="1" dirty="0" smtClean="0"/>
              <a:t>2003</a:t>
            </a:r>
            <a:r>
              <a:rPr lang="ru-RU" sz="2400" i="1" dirty="0" smtClean="0"/>
              <a:t> с.- Улуустаа5ы «Танцует </a:t>
            </a:r>
            <a:r>
              <a:rPr lang="ru-RU" sz="2400" i="1" dirty="0" err="1" smtClean="0"/>
              <a:t>Энсиэли</a:t>
            </a:r>
            <a:r>
              <a:rPr lang="ru-RU" sz="2400" i="1" dirty="0" smtClean="0"/>
              <a:t>» </a:t>
            </a:r>
            <a:r>
              <a:rPr lang="ru-RU" sz="2400" i="1" dirty="0" err="1" smtClean="0"/>
              <a:t>куонкурус</a:t>
            </a:r>
            <a:r>
              <a:rPr lang="ru-RU" sz="2400" i="1" dirty="0" smtClean="0"/>
              <a:t> Гран-при </a:t>
            </a:r>
            <a:r>
              <a:rPr lang="ru-RU" sz="2400" i="1" dirty="0" err="1" smtClean="0"/>
              <a:t>хаьаайына</a:t>
            </a:r>
            <a:endParaRPr lang="ru-RU" sz="2400" i="1" dirty="0" smtClean="0"/>
          </a:p>
          <a:p>
            <a:r>
              <a:rPr lang="ru-RU" sz="2400" b="1" i="1" dirty="0" smtClean="0"/>
              <a:t>2003</a:t>
            </a:r>
            <a:r>
              <a:rPr lang="ru-RU" sz="2400" i="1" dirty="0" smtClean="0"/>
              <a:t> с.- </a:t>
            </a:r>
            <a:r>
              <a:rPr lang="ru-RU" sz="2400" i="1" dirty="0" err="1" smtClean="0"/>
              <a:t>Мэнэ-Ханалас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улууьугар</a:t>
            </a:r>
            <a:r>
              <a:rPr lang="ru-RU" sz="2400" i="1" dirty="0" smtClean="0"/>
              <a:t> республикатаа5ы «Сур кото5уу» </a:t>
            </a:r>
            <a:r>
              <a:rPr lang="ru-RU" sz="2400" i="1" dirty="0" err="1" smtClean="0"/>
              <a:t>уолаттар</a:t>
            </a:r>
            <a:r>
              <a:rPr lang="ru-RU" sz="2400" i="1" dirty="0" smtClean="0"/>
              <a:t>    </a:t>
            </a:r>
            <a:r>
              <a:rPr lang="ru-RU" sz="2400" i="1" dirty="0" err="1" smtClean="0"/>
              <a:t>коллективтарын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куонкурустарын</a:t>
            </a:r>
            <a:r>
              <a:rPr lang="ru-RU" sz="2400" i="1" dirty="0" smtClean="0"/>
              <a:t> лауреата</a:t>
            </a:r>
          </a:p>
          <a:p>
            <a:r>
              <a:rPr lang="ru-RU" sz="2400" b="1" i="1" dirty="0" smtClean="0"/>
              <a:t>2004</a:t>
            </a:r>
            <a:r>
              <a:rPr lang="ru-RU" sz="2400" i="1" dirty="0" smtClean="0"/>
              <a:t> с.-Болгария </a:t>
            </a:r>
            <a:r>
              <a:rPr lang="ru-RU" sz="2400" i="1" dirty="0" err="1" smtClean="0"/>
              <a:t>Сливень</a:t>
            </a:r>
            <a:r>
              <a:rPr lang="ru-RU" sz="2400" i="1" dirty="0" smtClean="0"/>
              <a:t> к. 8 </a:t>
            </a:r>
            <a:r>
              <a:rPr lang="ru-RU" sz="2400" i="1" dirty="0" err="1" smtClean="0"/>
              <a:t>Аан</a:t>
            </a:r>
            <a:r>
              <a:rPr lang="ru-RU" sz="2400" i="1" dirty="0" smtClean="0"/>
              <a:t> дойдутаа5ы фольклор </a:t>
            </a:r>
            <a:r>
              <a:rPr lang="ru-RU" sz="2400" i="1" dirty="0" err="1" smtClean="0"/>
              <a:t>фестивалын</a:t>
            </a:r>
            <a:r>
              <a:rPr lang="ru-RU" sz="2400" i="1" dirty="0" smtClean="0"/>
              <a:t> лауреата</a:t>
            </a:r>
          </a:p>
          <a:p>
            <a:r>
              <a:rPr lang="ru-RU" sz="2400" b="1" i="1" dirty="0" smtClean="0"/>
              <a:t>2004</a:t>
            </a:r>
            <a:r>
              <a:rPr lang="ru-RU" sz="2400" i="1" dirty="0" smtClean="0"/>
              <a:t> с.-Улуустаа5ы «Танцуют дети </a:t>
            </a:r>
            <a:r>
              <a:rPr lang="ru-RU" sz="2400" i="1" dirty="0" err="1" smtClean="0"/>
              <a:t>Энсиэли</a:t>
            </a:r>
            <a:r>
              <a:rPr lang="ru-RU" sz="2400" i="1" dirty="0" smtClean="0"/>
              <a:t>» </a:t>
            </a:r>
            <a:r>
              <a:rPr lang="ru-RU" sz="2400" i="1" dirty="0" err="1" smtClean="0"/>
              <a:t>куонкурус</a:t>
            </a:r>
            <a:r>
              <a:rPr lang="ru-RU" sz="2400" i="1" dirty="0" smtClean="0"/>
              <a:t> лауреата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1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764704"/>
            <a:ext cx="84969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2005</a:t>
            </a:r>
            <a:r>
              <a:rPr lang="ru-RU" sz="2400" i="1" dirty="0">
                <a:solidFill>
                  <a:prstClr val="black"/>
                </a:solidFill>
              </a:rPr>
              <a:t> с.-Турция5а Стамбул к. «Евразия-2005» </a:t>
            </a:r>
            <a:r>
              <a:rPr lang="ru-RU" sz="2400" i="1" dirty="0" err="1">
                <a:solidFill>
                  <a:prstClr val="black"/>
                </a:solidFill>
              </a:rPr>
              <a:t>Аан</a:t>
            </a:r>
            <a:r>
              <a:rPr lang="ru-RU" sz="2400" i="1" dirty="0">
                <a:solidFill>
                  <a:prstClr val="black"/>
                </a:solidFill>
              </a:rPr>
              <a:t> дойдутаа5ы </a:t>
            </a:r>
            <a:r>
              <a:rPr lang="ru-RU" sz="2400" i="1" dirty="0" err="1">
                <a:solidFill>
                  <a:prstClr val="black"/>
                </a:solidFill>
              </a:rPr>
              <a:t>фольклорнай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ункуу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фестивалын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2005</a:t>
            </a:r>
            <a:r>
              <a:rPr lang="ru-RU" sz="2400" i="1" dirty="0">
                <a:solidFill>
                  <a:prstClr val="black"/>
                </a:solidFill>
              </a:rPr>
              <a:t> с.-</a:t>
            </a:r>
            <a:r>
              <a:rPr lang="ru-RU" sz="2400" i="1" dirty="0" err="1">
                <a:solidFill>
                  <a:prstClr val="black"/>
                </a:solidFill>
              </a:rPr>
              <a:t>Искандерум</a:t>
            </a:r>
            <a:r>
              <a:rPr lang="ru-RU" sz="2400" i="1" dirty="0">
                <a:solidFill>
                  <a:prstClr val="black"/>
                </a:solidFill>
              </a:rPr>
              <a:t> к. «Арцуз-2005» 1-кы </a:t>
            </a:r>
            <a:r>
              <a:rPr lang="ru-RU" sz="2400" i="1" dirty="0" err="1">
                <a:solidFill>
                  <a:prstClr val="black"/>
                </a:solidFill>
              </a:rPr>
              <a:t>фольклорнай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ункуу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фестивалын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кыттыылаахтара</a:t>
            </a:r>
            <a:endParaRPr lang="ru-RU" sz="2400" i="1" dirty="0">
              <a:solidFill>
                <a:prstClr val="black"/>
              </a:solidFill>
            </a:endParaRP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2006</a:t>
            </a:r>
            <a:r>
              <a:rPr lang="ru-RU" sz="2400" i="1" dirty="0">
                <a:solidFill>
                  <a:prstClr val="black"/>
                </a:solidFill>
              </a:rPr>
              <a:t> с.-Улуустаа5ы «Танцуют дети </a:t>
            </a:r>
            <a:r>
              <a:rPr lang="ru-RU" sz="2400" i="1" dirty="0" err="1">
                <a:solidFill>
                  <a:prstClr val="black"/>
                </a:solidFill>
              </a:rPr>
              <a:t>Энсиэли</a:t>
            </a:r>
            <a:r>
              <a:rPr lang="ru-RU" sz="2400" i="1" dirty="0">
                <a:solidFill>
                  <a:prstClr val="black"/>
                </a:solidFill>
              </a:rPr>
              <a:t>» </a:t>
            </a:r>
            <a:r>
              <a:rPr lang="ru-RU" sz="2400" i="1" dirty="0" err="1">
                <a:solidFill>
                  <a:prstClr val="black"/>
                </a:solidFill>
              </a:rPr>
              <a:t>куонкурус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2007</a:t>
            </a:r>
            <a:r>
              <a:rPr lang="ru-RU" sz="2400" i="1" dirty="0">
                <a:solidFill>
                  <a:prstClr val="black"/>
                </a:solidFill>
              </a:rPr>
              <a:t> с.-Улуустаа5ы «Танцуют дети </a:t>
            </a:r>
            <a:r>
              <a:rPr lang="ru-RU" sz="2400" i="1" dirty="0" err="1">
                <a:solidFill>
                  <a:prstClr val="black"/>
                </a:solidFill>
              </a:rPr>
              <a:t>Энсиэли</a:t>
            </a:r>
            <a:r>
              <a:rPr lang="ru-RU" sz="2400" i="1" dirty="0">
                <a:solidFill>
                  <a:prstClr val="black"/>
                </a:solidFill>
              </a:rPr>
              <a:t>» </a:t>
            </a:r>
            <a:r>
              <a:rPr lang="ru-RU" sz="2400" i="1" dirty="0" err="1">
                <a:solidFill>
                  <a:prstClr val="black"/>
                </a:solidFill>
              </a:rPr>
              <a:t>куонкурус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2008</a:t>
            </a:r>
            <a:r>
              <a:rPr lang="ru-RU" sz="2400" i="1" dirty="0">
                <a:solidFill>
                  <a:prstClr val="black"/>
                </a:solidFill>
              </a:rPr>
              <a:t> с.-Ханчжоу к. (Китай) 1 </a:t>
            </a:r>
            <a:r>
              <a:rPr lang="ru-RU" sz="2400" i="1" dirty="0" err="1">
                <a:solidFill>
                  <a:prstClr val="black"/>
                </a:solidFill>
              </a:rPr>
              <a:t>Аан</a:t>
            </a:r>
            <a:r>
              <a:rPr lang="ru-RU" sz="2400" i="1" dirty="0">
                <a:solidFill>
                  <a:prstClr val="black"/>
                </a:solidFill>
              </a:rPr>
              <a:t> дойдутаа5ы фольклор </a:t>
            </a:r>
            <a:r>
              <a:rPr lang="ru-RU" sz="2400" i="1" dirty="0" err="1">
                <a:solidFill>
                  <a:prstClr val="black"/>
                </a:solidFill>
              </a:rPr>
              <a:t>фестивалын</a:t>
            </a:r>
            <a:r>
              <a:rPr lang="ru-RU" sz="2400" i="1" dirty="0">
                <a:solidFill>
                  <a:prstClr val="black"/>
                </a:solidFill>
              </a:rPr>
              <a:t> кыттыылаа5а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2009</a:t>
            </a:r>
            <a:r>
              <a:rPr lang="ru-RU" sz="2400" i="1" dirty="0">
                <a:solidFill>
                  <a:prstClr val="black"/>
                </a:solidFill>
              </a:rPr>
              <a:t> с.-»Танцует Якутия» </a:t>
            </a:r>
            <a:r>
              <a:rPr lang="ru-RU" sz="2400" i="1" dirty="0" err="1">
                <a:solidFill>
                  <a:prstClr val="black"/>
                </a:solidFill>
              </a:rPr>
              <a:t>республиканскай</a:t>
            </a:r>
            <a:r>
              <a:rPr lang="ru-RU" sz="2400" i="1" dirty="0">
                <a:solidFill>
                  <a:prstClr val="black"/>
                </a:solidFill>
              </a:rPr>
              <a:t>  </a:t>
            </a:r>
            <a:r>
              <a:rPr lang="ru-RU" sz="2400" i="1" dirty="0" err="1">
                <a:solidFill>
                  <a:prstClr val="black"/>
                </a:solidFill>
              </a:rPr>
              <a:t>куонкурус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2009</a:t>
            </a:r>
            <a:r>
              <a:rPr lang="ru-RU" sz="2400" i="1" dirty="0">
                <a:solidFill>
                  <a:prstClr val="black"/>
                </a:solidFill>
              </a:rPr>
              <a:t> с.- «</a:t>
            </a:r>
            <a:r>
              <a:rPr lang="ru-RU" sz="2400" i="1" dirty="0" err="1">
                <a:solidFill>
                  <a:prstClr val="black"/>
                </a:solidFill>
              </a:rPr>
              <a:t>Хотугу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сулус</a:t>
            </a:r>
            <a:r>
              <a:rPr lang="ru-RU" sz="2400" i="1" dirty="0">
                <a:solidFill>
                  <a:prstClr val="black"/>
                </a:solidFill>
              </a:rPr>
              <a:t>» </a:t>
            </a:r>
            <a:r>
              <a:rPr lang="ru-RU" sz="2400" i="1" dirty="0" err="1">
                <a:solidFill>
                  <a:prstClr val="black"/>
                </a:solidFill>
              </a:rPr>
              <a:t>республиканскай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зональнай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куонкурус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  <a:p>
            <a:pPr lvl="0"/>
            <a:r>
              <a:rPr lang="ru-RU" sz="2400" b="1" i="1" dirty="0">
                <a:solidFill>
                  <a:prstClr val="black"/>
                </a:solidFill>
              </a:rPr>
              <a:t>2009</a:t>
            </a:r>
            <a:r>
              <a:rPr lang="ru-RU" sz="2400" i="1" dirty="0">
                <a:solidFill>
                  <a:prstClr val="black"/>
                </a:solidFill>
              </a:rPr>
              <a:t> с.- «</a:t>
            </a:r>
            <a:r>
              <a:rPr lang="ru-RU" sz="2400" i="1" dirty="0" err="1">
                <a:solidFill>
                  <a:prstClr val="black"/>
                </a:solidFill>
              </a:rPr>
              <a:t>Хотугу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сулус</a:t>
            </a:r>
            <a:r>
              <a:rPr lang="ru-RU" sz="2400" i="1" dirty="0">
                <a:solidFill>
                  <a:prstClr val="black"/>
                </a:solidFill>
              </a:rPr>
              <a:t>» </a:t>
            </a:r>
            <a:r>
              <a:rPr lang="ru-RU" sz="2400" i="1" dirty="0" err="1">
                <a:solidFill>
                  <a:prstClr val="black"/>
                </a:solidFill>
              </a:rPr>
              <a:t>республиканскай</a:t>
            </a:r>
            <a:r>
              <a:rPr lang="ru-RU" sz="2400" i="1" dirty="0">
                <a:solidFill>
                  <a:prstClr val="black"/>
                </a:solidFill>
              </a:rPr>
              <a:t> </a:t>
            </a:r>
            <a:r>
              <a:rPr lang="ru-RU" sz="2400" i="1" dirty="0" err="1">
                <a:solidFill>
                  <a:prstClr val="black"/>
                </a:solidFill>
              </a:rPr>
              <a:t>куонкурус</a:t>
            </a:r>
            <a:r>
              <a:rPr lang="ru-RU" sz="2400" i="1" dirty="0">
                <a:solidFill>
                  <a:prstClr val="black"/>
                </a:solidFill>
              </a:rPr>
              <a:t> улуустаа5ы туьумэ5ин 1,2 </a:t>
            </a:r>
            <a:r>
              <a:rPr lang="ru-RU" sz="2400" i="1" dirty="0" err="1">
                <a:solidFill>
                  <a:prstClr val="black"/>
                </a:solidFill>
              </a:rPr>
              <a:t>степеннээх</a:t>
            </a:r>
            <a:r>
              <a:rPr lang="ru-RU" sz="2400" i="1" dirty="0">
                <a:solidFill>
                  <a:prstClr val="black"/>
                </a:solidFill>
              </a:rPr>
              <a:t> лауреата</a:t>
            </a:r>
          </a:p>
        </p:txBody>
      </p:sp>
    </p:spTree>
    <p:extLst>
      <p:ext uri="{BB962C8B-B14F-4D97-AF65-F5344CB8AC3E}">
        <p14:creationId xmlns:p14="http://schemas.microsoft.com/office/powerpoint/2010/main" val="29883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71296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 descr="C:\Users\Пользователь\Documents\Scanned Documents\ункууьуттэрр\ункуу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14017" r="7795"/>
          <a:stretch/>
        </p:blipFill>
        <p:spPr bwMode="auto">
          <a:xfrm>
            <a:off x="5251938" y="3704492"/>
            <a:ext cx="3188677" cy="20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Пользователь\Documents\Scanned Documents\ункууьуттэрр\ункуу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68" y="332656"/>
            <a:ext cx="5422900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55679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 smtClean="0"/>
              <a:t>Маннайгы</a:t>
            </a:r>
            <a:r>
              <a:rPr lang="ru-RU" sz="2400" b="1" i="1" dirty="0" smtClean="0"/>
              <a:t> </a:t>
            </a:r>
            <a:r>
              <a:rPr lang="ru-RU" sz="2400" b="1" i="1" dirty="0" err="1" smtClean="0"/>
              <a:t>уьуйуллааччылар</a:t>
            </a:r>
            <a:endParaRPr lang="ru-RU" sz="2400" b="1" i="1" dirty="0"/>
          </a:p>
        </p:txBody>
      </p:sp>
    </p:spTree>
    <p:extLst>
      <p:ext uri="{BB962C8B-B14F-4D97-AF65-F5344CB8AC3E}">
        <p14:creationId xmlns:p14="http://schemas.microsoft.com/office/powerpoint/2010/main" val="27025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223851"/>
            <a:ext cx="871296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 descr="C:\Users\Пользователь\Documents\Scanned Documents\ункууьуттэрр\ункуу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97048"/>
            <a:ext cx="4352205" cy="244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Пользователь\Documents\Scanned Documents\ункууьуттэрр\ункуу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5" y="404664"/>
            <a:ext cx="3601283" cy="22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Пользователь\Documents\Scanned Documents\ункууьуттэрр\ункуу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99717" y="3209396"/>
            <a:ext cx="287316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680" y="3068960"/>
            <a:ext cx="3024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err="1" smtClean="0"/>
              <a:t>Солконон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суугунуур</a:t>
            </a:r>
            <a:r>
              <a:rPr lang="ru-RU" sz="2000" i="1" dirty="0" smtClean="0"/>
              <a:t>,</a:t>
            </a:r>
          </a:p>
          <a:p>
            <a:r>
              <a:rPr lang="ru-RU" sz="2000" i="1" dirty="0" err="1" smtClean="0"/>
              <a:t>Сибэккинэн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симиринниир</a:t>
            </a:r>
            <a:endParaRPr lang="ru-RU" sz="2000" i="1" dirty="0" smtClean="0"/>
          </a:p>
          <a:p>
            <a:r>
              <a:rPr lang="ru-RU" sz="2000" i="1" dirty="0" err="1" smtClean="0"/>
              <a:t>Сандаарар</a:t>
            </a:r>
            <a:r>
              <a:rPr lang="ru-RU" sz="2000" i="1" dirty="0" smtClean="0"/>
              <a:t> сыана5а</a:t>
            </a:r>
          </a:p>
          <a:p>
            <a:r>
              <a:rPr lang="ru-RU" sz="2000" i="1" dirty="0" err="1" smtClean="0"/>
              <a:t>Сахам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кыыьа</a:t>
            </a:r>
            <a:r>
              <a:rPr lang="ru-RU" sz="2000" i="1" dirty="0" smtClean="0"/>
              <a:t>,</a:t>
            </a:r>
          </a:p>
          <a:p>
            <a:r>
              <a:rPr lang="ru-RU" sz="2000" i="1" dirty="0" err="1" smtClean="0"/>
              <a:t>Имниин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кэйдэ</a:t>
            </a:r>
            <a:r>
              <a:rPr lang="ru-RU" sz="2000" i="1" dirty="0" smtClean="0"/>
              <a:t>.</a:t>
            </a:r>
          </a:p>
          <a:p>
            <a:r>
              <a:rPr lang="ru-RU" sz="2000" i="1" dirty="0" err="1" smtClean="0"/>
              <a:t>Кыталыктыы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кынтайда</a:t>
            </a:r>
            <a:endParaRPr lang="ru-RU" sz="2000" i="1" dirty="0" smtClean="0"/>
          </a:p>
          <a:p>
            <a:r>
              <a:rPr lang="ru-RU" sz="2000" i="1" dirty="0" err="1" smtClean="0"/>
              <a:t>Дьиэрэнкэйдээн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тэйдэ</a:t>
            </a:r>
            <a:endParaRPr lang="ru-RU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89020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2671" cy="6441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9552" y="446561"/>
            <a:ext cx="4926812" cy="276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67" y="3212974"/>
            <a:ext cx="2097087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7229" y="476672"/>
            <a:ext cx="15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994667" y="661338"/>
            <a:ext cx="26368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 err="1" smtClean="0"/>
              <a:t>Чараас-чараастык</a:t>
            </a:r>
            <a:endParaRPr lang="ru-RU" sz="2000" i="1" dirty="0" smtClean="0"/>
          </a:p>
          <a:p>
            <a:r>
              <a:rPr lang="ru-RU" sz="2000" i="1" dirty="0" smtClean="0"/>
              <a:t>Ча5ылыччы </a:t>
            </a:r>
            <a:r>
              <a:rPr lang="ru-RU" sz="2000" i="1" dirty="0" err="1" smtClean="0"/>
              <a:t>короннун</a:t>
            </a:r>
            <a:r>
              <a:rPr lang="ru-RU" sz="2000" i="1" dirty="0" smtClean="0"/>
              <a:t>,</a:t>
            </a:r>
          </a:p>
          <a:p>
            <a:r>
              <a:rPr lang="ru-RU" sz="2000" i="1" dirty="0" err="1" smtClean="0"/>
              <a:t>Ыраа-ыраастык</a:t>
            </a:r>
            <a:endParaRPr lang="ru-RU" sz="2000" i="1" dirty="0" smtClean="0"/>
          </a:p>
          <a:p>
            <a:r>
              <a:rPr lang="ru-RU" sz="2000" i="1" dirty="0" err="1" smtClean="0"/>
              <a:t>Ырылыччы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уорэннин</a:t>
            </a:r>
            <a:r>
              <a:rPr lang="ru-RU" sz="2000" i="1" dirty="0" smtClean="0"/>
              <a:t>,</a:t>
            </a:r>
          </a:p>
          <a:p>
            <a:r>
              <a:rPr lang="ru-RU" sz="2000" i="1" dirty="0" err="1" smtClean="0"/>
              <a:t>Субуллар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суьуоххун</a:t>
            </a:r>
            <a:endParaRPr lang="ru-RU" sz="2000" i="1" dirty="0" smtClean="0"/>
          </a:p>
          <a:p>
            <a:r>
              <a:rPr lang="ru-RU" sz="2000" i="1" dirty="0" err="1" smtClean="0"/>
              <a:t>Молбоччу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ороннун</a:t>
            </a:r>
            <a:r>
              <a:rPr lang="ru-RU" sz="2000" i="1" dirty="0" smtClean="0"/>
              <a:t>, </a:t>
            </a:r>
          </a:p>
          <a:p>
            <a:r>
              <a:rPr lang="ru-RU" sz="2000" i="1" dirty="0" err="1" smtClean="0"/>
              <a:t>Иирэ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талахтыы</a:t>
            </a:r>
            <a:endParaRPr lang="ru-RU" sz="2000" i="1" dirty="0" smtClean="0"/>
          </a:p>
          <a:p>
            <a:r>
              <a:rPr lang="ru-RU" sz="2000" i="1" dirty="0" err="1" smtClean="0"/>
              <a:t>Намчыгын</a:t>
            </a:r>
            <a:r>
              <a:rPr lang="ru-RU" sz="2000" i="1" dirty="0" smtClean="0"/>
              <a:t>, </a:t>
            </a:r>
            <a:r>
              <a:rPr lang="ru-RU" sz="2000" i="1" dirty="0" err="1" smtClean="0"/>
              <a:t>имигэскин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4140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2215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34" y="3068960"/>
            <a:ext cx="408463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84" y="548680"/>
            <a:ext cx="413385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0072" y="836712"/>
            <a:ext cx="31086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 err="1" smtClean="0"/>
              <a:t>Куннуу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кундээрэн</a:t>
            </a:r>
            <a:r>
              <a:rPr lang="ru-RU" sz="2000" i="1" dirty="0" smtClean="0"/>
              <a:t>, </a:t>
            </a:r>
          </a:p>
          <a:p>
            <a:r>
              <a:rPr lang="ru-RU" sz="2000" i="1" dirty="0" err="1" smtClean="0"/>
              <a:t>Мичээрдии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минньигэскин</a:t>
            </a:r>
            <a:r>
              <a:rPr lang="ru-RU" sz="2000" i="1" dirty="0" smtClean="0"/>
              <a:t>.</a:t>
            </a:r>
          </a:p>
          <a:p>
            <a:r>
              <a:rPr lang="ru-RU" sz="2000" i="1" dirty="0" err="1" smtClean="0"/>
              <a:t>Намым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нарын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кыыьа</a:t>
            </a:r>
            <a:r>
              <a:rPr lang="ru-RU" sz="2000" i="1" dirty="0" smtClean="0"/>
              <a:t>,</a:t>
            </a:r>
          </a:p>
          <a:p>
            <a:r>
              <a:rPr lang="ru-RU" sz="2000" i="1" dirty="0" err="1" smtClean="0"/>
              <a:t>Сардаана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сибээккилии</a:t>
            </a:r>
            <a:endParaRPr lang="ru-RU" sz="2000" i="1" dirty="0" smtClean="0"/>
          </a:p>
          <a:p>
            <a:r>
              <a:rPr lang="ru-RU" sz="2000" i="1" dirty="0" err="1" smtClean="0"/>
              <a:t>Сандаара</a:t>
            </a:r>
            <a:r>
              <a:rPr lang="ru-RU" sz="2000" i="1" dirty="0" smtClean="0"/>
              <a:t> </a:t>
            </a:r>
            <a:r>
              <a:rPr lang="ru-RU" sz="2000" i="1" dirty="0" err="1" smtClean="0"/>
              <a:t>кыыьа</a:t>
            </a:r>
            <a:r>
              <a:rPr lang="ru-RU" sz="2000" i="1" dirty="0" smtClean="0"/>
              <a:t>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9928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404664"/>
            <a:ext cx="8568952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3168352" cy="248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62055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7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8518"/>
            <a:ext cx="871296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 descr="100_33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9552" y="439126"/>
            <a:ext cx="2811462" cy="2133600"/>
          </a:xfrm>
          <a:prstGeom prst="rect">
            <a:avLst/>
          </a:prstGeom>
          <a:noFill/>
          <a:ln w="57150" cmpd="thinThick">
            <a:solidFill>
              <a:schemeClr val="folHlink"/>
            </a:solidFill>
          </a:ln>
        </p:spPr>
      </p:pic>
      <p:pic>
        <p:nvPicPr>
          <p:cNvPr id="6" name="Picture 21" descr="000_00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062982" y="1700808"/>
            <a:ext cx="2813050" cy="2133600"/>
          </a:xfrm>
          <a:prstGeom prst="rect">
            <a:avLst/>
          </a:prstGeom>
          <a:noFill/>
          <a:ln w="57150" cmpd="thinThick">
            <a:solidFill>
              <a:schemeClr val="folHlink"/>
            </a:solidFill>
          </a:ln>
        </p:spPr>
      </p:pic>
      <p:pic>
        <p:nvPicPr>
          <p:cNvPr id="7" name="Picture 19" descr="000_00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712879" y="451811"/>
            <a:ext cx="2811463" cy="2133600"/>
          </a:xfrm>
          <a:prstGeom prst="rect">
            <a:avLst/>
          </a:prstGeom>
          <a:noFill/>
          <a:ln w="57150" cmpd="thinThick">
            <a:solidFill>
              <a:schemeClr val="folHlink"/>
            </a:solidFill>
          </a:ln>
        </p:spPr>
      </p:pic>
      <p:pic>
        <p:nvPicPr>
          <p:cNvPr id="8" name="Picture 10" descr="100_33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5686798" y="3212976"/>
            <a:ext cx="2811463" cy="2133600"/>
          </a:xfrm>
          <a:prstGeom prst="rect">
            <a:avLst/>
          </a:prstGeom>
          <a:noFill/>
          <a:ln w="57150" cmpd="thinThick">
            <a:solidFill>
              <a:schemeClr val="folHlink"/>
            </a:solidFill>
          </a:ln>
        </p:spPr>
      </p:pic>
    </p:spTree>
    <p:extLst>
      <p:ext uri="{BB962C8B-B14F-4D97-AF65-F5344CB8AC3E}">
        <p14:creationId xmlns:p14="http://schemas.microsoft.com/office/powerpoint/2010/main" val="26049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32656"/>
            <a:ext cx="8496944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3" descr="100_348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23528" y="346668"/>
            <a:ext cx="2809702" cy="2132215"/>
          </a:xfrm>
          <a:prstGeom prst="rect">
            <a:avLst/>
          </a:prstGeom>
          <a:noFill/>
          <a:ln w="38100" cmpd="dbl">
            <a:solidFill>
              <a:schemeClr val="hlink"/>
            </a:solidFill>
          </a:ln>
        </p:spPr>
      </p:pic>
      <p:pic>
        <p:nvPicPr>
          <p:cNvPr id="6" name="Picture 21" descr="100_35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605635" y="3501008"/>
            <a:ext cx="2813050" cy="2133600"/>
          </a:xfrm>
          <a:prstGeom prst="rect">
            <a:avLst/>
          </a:prstGeom>
          <a:noFill/>
          <a:ln w="38100" cmpd="dbl">
            <a:solidFill>
              <a:schemeClr val="hlink"/>
            </a:solidFill>
          </a:ln>
        </p:spPr>
      </p:pic>
      <p:pic>
        <p:nvPicPr>
          <p:cNvPr id="7" name="Picture 14" descr="100_349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568626" y="345283"/>
            <a:ext cx="2811463" cy="2133600"/>
          </a:xfrm>
          <a:prstGeom prst="rect">
            <a:avLst/>
          </a:prstGeom>
          <a:noFill/>
          <a:ln w="38100" cmpd="dbl">
            <a:solidFill>
              <a:schemeClr val="hlink"/>
            </a:solidFill>
          </a:ln>
        </p:spPr>
      </p:pic>
      <p:pic>
        <p:nvPicPr>
          <p:cNvPr id="8" name="Picture 22" descr="100_35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012160" y="1772816"/>
            <a:ext cx="2811463" cy="2133600"/>
          </a:xfrm>
          <a:prstGeom prst="rect">
            <a:avLst/>
          </a:prstGeom>
          <a:noFill/>
          <a:ln w="38100" cmpd="dbl">
            <a:solidFill>
              <a:schemeClr val="hlink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3528" y="2636912"/>
            <a:ext cx="465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IV </a:t>
            </a:r>
            <a:r>
              <a:rPr lang="ru-RU" b="1" i="1" dirty="0" smtClean="0"/>
              <a:t>Международные игры «Дети Азии»</a:t>
            </a:r>
          </a:p>
          <a:p>
            <a:pPr algn="ctr"/>
            <a:r>
              <a:rPr lang="ru-RU" b="1" i="1" dirty="0" smtClean="0"/>
              <a:t>Лето 2008 год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9403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84975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6" descr="100_37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860032" y="346667"/>
            <a:ext cx="2809702" cy="2132215"/>
          </a:xfrm>
          <a:prstGeom prst="rect">
            <a:avLst/>
          </a:prstGeom>
          <a:noFill/>
          <a:ln w="38100" cmpd="dbl">
            <a:solidFill>
              <a:schemeClr val="folHlink"/>
            </a:solidFill>
          </a:ln>
        </p:spPr>
      </p:pic>
      <p:pic>
        <p:nvPicPr>
          <p:cNvPr id="6" name="Picture 17" descr="100_389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47664" y="346668"/>
            <a:ext cx="2813050" cy="2133600"/>
          </a:xfrm>
          <a:prstGeom prst="rect">
            <a:avLst/>
          </a:prstGeom>
          <a:noFill/>
          <a:ln w="38100" cmpd="dbl">
            <a:solidFill>
              <a:schemeClr val="folHlink"/>
            </a:solidFill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962400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2821578"/>
            <a:ext cx="389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I</a:t>
            </a:r>
            <a:r>
              <a:rPr lang="ru-RU" b="1" i="1" dirty="0" smtClean="0"/>
              <a:t> Международный  </a:t>
            </a:r>
            <a:r>
              <a:rPr lang="ru-RU" b="1" i="1" dirty="0" err="1" smtClean="0"/>
              <a:t>фолькльорный</a:t>
            </a:r>
            <a:r>
              <a:rPr lang="ru-RU" b="1" i="1" dirty="0" smtClean="0"/>
              <a:t> фестиваль в </a:t>
            </a:r>
            <a:r>
              <a:rPr lang="ru-RU" b="1" i="1" dirty="0" err="1" smtClean="0"/>
              <a:t>Китие</a:t>
            </a:r>
            <a:r>
              <a:rPr lang="ru-RU" b="1" i="1" dirty="0" smtClean="0"/>
              <a:t>, лето 2008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0663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526</Words>
  <Application>Microsoft Office PowerPoint</Application>
  <PresentationFormat>Экран (4:3)</PresentationFormat>
  <Paragraphs>85</Paragraphs>
  <Slides>16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8" baseType="lpstr">
      <vt:lpstr>Тема Office</vt:lpstr>
      <vt:lpstr>Презентация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user6</dc:creator>
  <cp:lastModifiedBy>зам. директора</cp:lastModifiedBy>
  <cp:revision>25</cp:revision>
  <dcterms:created xsi:type="dcterms:W3CDTF">2013-05-05T04:23:47Z</dcterms:created>
  <dcterms:modified xsi:type="dcterms:W3CDTF">2013-05-06T12:56:25Z</dcterms:modified>
</cp:coreProperties>
</file>